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9882188" cy="14312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8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8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8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8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8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8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8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8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8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BDEEFF"/>
    <a:srgbClr val="DCEEFC"/>
    <a:srgbClr val="B6DC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-3936" y="-2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108743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87425" y="6799263"/>
            <a:ext cx="7904163" cy="6438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8938" y="1087438"/>
            <a:ext cx="4022725" cy="53673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7425" y="6799263"/>
            <a:ext cx="7905750" cy="64404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7070725"/>
            <a:ext cx="24303038" cy="150431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2693313"/>
            <a:ext cx="24303038" cy="104314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06CBF-4E11-45D9-9730-AF1DB1346AE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96601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8B2C0-2B75-45AF-A84A-7236D1090D3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49535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5000" y="1735138"/>
            <a:ext cx="7288213" cy="3686333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625600" y="1735138"/>
            <a:ext cx="21717000" cy="3686333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E4AD-967B-4EF3-AD07-9ABBA01F242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45258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33490-467F-4E90-9F6D-8D657B4CEA4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250153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88" y="10771188"/>
            <a:ext cx="27947937" cy="17973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4B440-05AB-4146-8DE6-D128B256588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277601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625600" y="10077450"/>
            <a:ext cx="14501813" cy="285210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279813" y="10077450"/>
            <a:ext cx="14503400" cy="285210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145DE-E159-4275-BCDB-BB79D286300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20506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7938" cy="83518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32025" y="10591800"/>
            <a:ext cx="13708063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232025" y="15782925"/>
            <a:ext cx="13708063" cy="2321401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6405225" y="10591800"/>
            <a:ext cx="13774738" cy="5191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6405225" y="15782925"/>
            <a:ext cx="13774738" cy="2321401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F83FE-D4D9-47BE-9797-2A8EBABB268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9116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8A7D-C540-44D6-A885-36C0F239907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141105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464A-1673-49D4-9131-B6D50C6098B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205021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4E46C-DDB3-4CED-89B9-D1013DCF698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8248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776325" y="6221413"/>
            <a:ext cx="16403638" cy="30703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303C0-55A2-40EC-A8F1-9E2D6DDDE78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08640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1735138"/>
            <a:ext cx="29157613" cy="719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10077450"/>
            <a:ext cx="29157613" cy="285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Pulse para editar los formatos del texto del esquema</a:t>
            </a:r>
          </a:p>
          <a:p>
            <a:pPr lvl="1"/>
            <a:r>
              <a:rPr lang="en-GB" altLang="es-ES" smtClean="0"/>
              <a:t>Segundo nivel del esquema</a:t>
            </a:r>
          </a:p>
          <a:p>
            <a:pPr lvl="2"/>
            <a:r>
              <a:rPr lang="en-GB" altLang="es-ES" smtClean="0"/>
              <a:t>Tercer nivel del esquema</a:t>
            </a:r>
          </a:p>
          <a:p>
            <a:pPr lvl="3"/>
            <a:r>
              <a:rPr lang="en-GB" altLang="es-ES" smtClean="0"/>
              <a:t>Cuarto nivel del esquema</a:t>
            </a:r>
          </a:p>
          <a:p>
            <a:pPr lvl="4"/>
            <a:r>
              <a:rPr lang="en-GB" altLang="es-ES" smtClean="0"/>
              <a:t>Quinto nivel del esquema</a:t>
            </a:r>
          </a:p>
          <a:p>
            <a:pPr lvl="4"/>
            <a:r>
              <a:rPr lang="en-GB" altLang="es-ES" smtClean="0"/>
              <a:t>Sexto nivel del esquema</a:t>
            </a:r>
          </a:p>
          <a:p>
            <a:pPr lvl="4"/>
            <a:r>
              <a:rPr lang="en-GB" altLang="es-ES" smtClean="0"/>
              <a:t>Séptimo nivel del esquema</a:t>
            </a:r>
          </a:p>
          <a:p>
            <a:pPr lvl="4"/>
            <a:r>
              <a:rPr lang="en-GB" altLang="es-ES" smtClean="0"/>
              <a:t>Octavo nivel del esquema</a:t>
            </a:r>
          </a:p>
          <a:p>
            <a:pPr lvl="4"/>
            <a:r>
              <a:rPr lang="en-GB" altLang="es-ES" smtClean="0"/>
              <a:t>Noveno nivel del esquema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625600" y="39341425"/>
            <a:ext cx="75533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1075988" y="39341425"/>
            <a:ext cx="102520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5125" y="39341425"/>
            <a:ext cx="7558088" cy="2998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1C49439A-C640-4DF8-A91F-65E1E9CA34A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3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3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3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2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2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auto">
          <a:xfrm>
            <a:off x="0" y="26988"/>
            <a:ext cx="32404050" cy="432069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BDEEFF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s-ES" dirty="0"/>
          </a:p>
        </p:txBody>
      </p:sp>
      <p:sp>
        <p:nvSpPr>
          <p:cNvPr id="3075" name="Text Box 1"/>
          <p:cNvSpPr txBox="1">
            <a:spLocks noChangeArrowheads="1"/>
          </p:cNvSpPr>
          <p:nvPr/>
        </p:nvSpPr>
        <p:spPr bwMode="auto">
          <a:xfrm>
            <a:off x="16816388" y="26816050"/>
            <a:ext cx="14811375" cy="1220788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5100" b="1">
                <a:solidFill>
                  <a:srgbClr val="FFFFFF"/>
                </a:solidFill>
              </a:rPr>
              <a:t>RESULTADOS</a:t>
            </a:r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682625" y="6948488"/>
            <a:ext cx="30878463" cy="357663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6800" b="1">
                <a:solidFill>
                  <a:srgbClr val="FFFFFF"/>
                </a:solidFill>
              </a:rPr>
              <a:t>TÍTULO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6800" b="1">
              <a:solidFill>
                <a:srgbClr val="FFFFFF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6800" b="1">
              <a:solidFill>
                <a:srgbClr val="FFFFFF"/>
              </a:solidFill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803275" y="10896600"/>
            <a:ext cx="30757813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altLang="es-ES" sz="3900" i="1"/>
              <a:t>AUTORES (nombre y apellidos de los autores)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798513" y="12098338"/>
            <a:ext cx="30757812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3900" dirty="0"/>
              <a:t>ESPECIALIDAD: 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776288" y="15701963"/>
            <a:ext cx="10175875" cy="122078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5100" b="1">
                <a:solidFill>
                  <a:srgbClr val="FFFFFF"/>
                </a:solidFill>
              </a:rPr>
              <a:t>INTRODUCCIÓN</a:t>
            </a: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1572875" y="15665450"/>
            <a:ext cx="20054888" cy="1220788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5100" b="1">
                <a:solidFill>
                  <a:srgbClr val="FFFFFF"/>
                </a:solidFill>
              </a:rPr>
              <a:t>MATERIAL Y MÉTODOS</a:t>
            </a:r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823913" y="36461700"/>
            <a:ext cx="30803850" cy="1220788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5100" b="1">
                <a:solidFill>
                  <a:srgbClr val="FFFFFF"/>
                </a:solidFill>
              </a:rPr>
              <a:t>CONCLUSIONES</a:t>
            </a:r>
          </a:p>
        </p:txBody>
      </p:sp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776288" y="17318038"/>
            <a:ext cx="10175875" cy="903763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4300"/>
              <a:t>Texto / Text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</p:txBody>
      </p:sp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11572875" y="17318038"/>
            <a:ext cx="20054888" cy="903763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4300"/>
              <a:t>Texto / Text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823913" y="38211125"/>
            <a:ext cx="30803850" cy="44069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4300"/>
              <a:t>Texto / Text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</p:txBody>
      </p:sp>
      <p:sp>
        <p:nvSpPr>
          <p:cNvPr id="3085" name="Text Box 11"/>
          <p:cNvSpPr txBox="1">
            <a:spLocks noChangeArrowheads="1"/>
          </p:cNvSpPr>
          <p:nvPr/>
        </p:nvSpPr>
        <p:spPr bwMode="auto">
          <a:xfrm>
            <a:off x="866775" y="26893838"/>
            <a:ext cx="15428913" cy="90392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4300"/>
              <a:t>Gráficos y tablas / Graphs Text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</p:txBody>
      </p:sp>
      <p:sp>
        <p:nvSpPr>
          <p:cNvPr id="3086" name="Text Box 12"/>
          <p:cNvSpPr txBox="1">
            <a:spLocks noChangeArrowheads="1"/>
          </p:cNvSpPr>
          <p:nvPr/>
        </p:nvSpPr>
        <p:spPr bwMode="auto">
          <a:xfrm>
            <a:off x="16816388" y="28217813"/>
            <a:ext cx="14811375" cy="77152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4300"/>
              <a:t>Texto / Text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" altLang="es-ES" sz="4300"/>
          </a:p>
        </p:txBody>
      </p:sp>
      <p:sp>
        <p:nvSpPr>
          <p:cNvPr id="3087" name="Text Box 13"/>
          <p:cNvSpPr txBox="1">
            <a:spLocks noChangeArrowheads="1"/>
          </p:cNvSpPr>
          <p:nvPr/>
        </p:nvSpPr>
        <p:spPr bwMode="auto">
          <a:xfrm>
            <a:off x="800100" y="13298488"/>
            <a:ext cx="30757813" cy="102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2000" tIns="216000" rIns="432000" bIns="216000">
            <a:spAutoFit/>
          </a:bodyPr>
          <a:lstStyle>
            <a:lvl1pPr>
              <a:spcBef>
                <a:spcPts val="3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5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3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33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2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ES" sz="3900"/>
              <a:t>CENTRO DE TRABAJO:</a:t>
            </a:r>
          </a:p>
        </p:txBody>
      </p:sp>
      <p:pic>
        <p:nvPicPr>
          <p:cNvPr id="3088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625" y="531813"/>
            <a:ext cx="30854650" cy="60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40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Gonext</dc:creator>
  <cp:lastModifiedBy>Esther</cp:lastModifiedBy>
  <cp:revision>39</cp:revision>
  <cp:lastPrinted>1601-01-01T00:00:00Z</cp:lastPrinted>
  <dcterms:created xsi:type="dcterms:W3CDTF">2003-05-28T08:29:53Z</dcterms:created>
  <dcterms:modified xsi:type="dcterms:W3CDTF">2023-02-07T08:51:16Z</dcterms:modified>
</cp:coreProperties>
</file>